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69" autoAdjust="0"/>
  </p:normalViewPr>
  <p:slideViewPr>
    <p:cSldViewPr>
      <p:cViewPr varScale="1">
        <p:scale>
          <a:sx n="77" d="100"/>
          <a:sy n="77" d="100"/>
        </p:scale>
        <p:origin x="-117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390D39A-43DA-4B85-8BF5-C451F829D761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544905C-E8BC-43C8-84BD-20D3F3E9C3B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D39A-43DA-4B85-8BF5-C451F829D761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4905C-E8BC-43C8-84BD-20D3F3E9C3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D39A-43DA-4B85-8BF5-C451F829D761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4905C-E8BC-43C8-84BD-20D3F3E9C3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390D39A-43DA-4B85-8BF5-C451F829D761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544905C-E8BC-43C8-84BD-20D3F3E9C3B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390D39A-43DA-4B85-8BF5-C451F829D761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544905C-E8BC-43C8-84BD-20D3F3E9C3B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D39A-43DA-4B85-8BF5-C451F829D761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4905C-E8BC-43C8-84BD-20D3F3E9C3B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D39A-43DA-4B85-8BF5-C451F829D761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4905C-E8BC-43C8-84BD-20D3F3E9C3B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390D39A-43DA-4B85-8BF5-C451F829D761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544905C-E8BC-43C8-84BD-20D3F3E9C3B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D39A-43DA-4B85-8BF5-C451F829D761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4905C-E8BC-43C8-84BD-20D3F3E9C3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390D39A-43DA-4B85-8BF5-C451F829D761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544905C-E8BC-43C8-84BD-20D3F3E9C3B3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390D39A-43DA-4B85-8BF5-C451F829D761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544905C-E8BC-43C8-84BD-20D3F3E9C3B3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390D39A-43DA-4B85-8BF5-C451F829D761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544905C-E8BC-43C8-84BD-20D3F3E9C3B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696" y="116632"/>
            <a:ext cx="6748264" cy="1008112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СТВОРЕННЯ ЦИФРОВОЇ ТРАНСФОРМАЦІЇ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696" y="1196752"/>
            <a:ext cx="7056784" cy="4752528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uk-UA" sz="1600" dirty="0" smtClean="0">
                <a:solidFill>
                  <a:srgbClr val="FF0000"/>
                </a:solidFill>
              </a:rPr>
              <a:t>Цифрова </a:t>
            </a:r>
            <a:r>
              <a:rPr lang="uk-UA" sz="1600" dirty="0" err="1" smtClean="0">
                <a:solidFill>
                  <a:srgbClr val="FF0000"/>
                </a:solidFill>
              </a:rPr>
              <a:t>безбар'єрність</a:t>
            </a:r>
            <a:r>
              <a:rPr lang="uk-UA" sz="1600" dirty="0" smtClean="0">
                <a:solidFill>
                  <a:srgbClr val="FF0000"/>
                </a:solidFill>
              </a:rPr>
              <a:t> </a:t>
            </a:r>
            <a:r>
              <a:rPr lang="uk-UA" sz="1600" dirty="0" smtClean="0">
                <a:solidFill>
                  <a:schemeClr val="tx1"/>
                </a:solidFill>
              </a:rPr>
              <a:t>– рівний доступ до швидкісного </a:t>
            </a:r>
            <a:r>
              <a:rPr lang="uk-UA" sz="1600" dirty="0" err="1" smtClean="0">
                <a:solidFill>
                  <a:schemeClr val="tx1"/>
                </a:solidFill>
              </a:rPr>
              <a:t>інтернету</a:t>
            </a:r>
            <a:r>
              <a:rPr lang="uk-UA" sz="1600" dirty="0" smtClean="0">
                <a:solidFill>
                  <a:schemeClr val="tx1"/>
                </a:solidFill>
              </a:rPr>
              <a:t>, публічних послуг та публічної цифрової інформації та державних сервісів у кожному населеному пункті.</a:t>
            </a:r>
          </a:p>
          <a:p>
            <a:pPr algn="ctr">
              <a:spcBef>
                <a:spcPts val="0"/>
              </a:spcBef>
            </a:pPr>
            <a:r>
              <a:rPr lang="uk-UA" sz="1600" dirty="0" smtClean="0">
                <a:solidFill>
                  <a:schemeClr val="tx1"/>
                </a:solidFill>
              </a:rPr>
              <a:t>У </a:t>
            </a:r>
            <a:r>
              <a:rPr lang="uk-UA" sz="1600" dirty="0" err="1" smtClean="0">
                <a:solidFill>
                  <a:schemeClr val="tx1"/>
                </a:solidFill>
              </a:rPr>
              <a:t>Дубовиківській</a:t>
            </a:r>
            <a:r>
              <a:rPr lang="uk-UA" sz="1600" dirty="0" smtClean="0">
                <a:solidFill>
                  <a:schemeClr val="tx1"/>
                </a:solidFill>
              </a:rPr>
              <a:t> сільській раді </a:t>
            </a:r>
            <a:r>
              <a:rPr lang="uk-UA" sz="1600" dirty="0" err="1" smtClean="0">
                <a:solidFill>
                  <a:schemeClr val="tx1"/>
                </a:solidFill>
              </a:rPr>
              <a:t>Синельниківського</a:t>
            </a:r>
            <a:r>
              <a:rPr lang="uk-UA" sz="1600" dirty="0" smtClean="0">
                <a:solidFill>
                  <a:schemeClr val="tx1"/>
                </a:solidFill>
              </a:rPr>
              <a:t> району Дніпропетровської області створені  умови для доступу до швидкісного </a:t>
            </a:r>
            <a:r>
              <a:rPr lang="uk-UA" sz="1600" dirty="0" err="1" smtClean="0">
                <a:solidFill>
                  <a:schemeClr val="tx1"/>
                </a:solidFill>
              </a:rPr>
              <a:t>інтернету</a:t>
            </a:r>
            <a:r>
              <a:rPr lang="uk-UA" sz="1600" dirty="0" smtClean="0">
                <a:solidFill>
                  <a:schemeClr val="tx1"/>
                </a:solidFill>
              </a:rPr>
              <a:t> та публічних послуг</a:t>
            </a:r>
            <a:r>
              <a:rPr lang="uk-UA" sz="1600" u="sng" dirty="0" smtClean="0">
                <a:solidFill>
                  <a:srgbClr val="FF0000"/>
                </a:solidFill>
              </a:rPr>
              <a:t> за наступними адресами:</a:t>
            </a:r>
          </a:p>
          <a:p>
            <a:pPr algn="ctr">
              <a:spcBef>
                <a:spcPts val="0"/>
              </a:spcBef>
            </a:pPr>
            <a:r>
              <a:rPr lang="uk-UA" sz="1600" dirty="0" smtClean="0">
                <a:solidFill>
                  <a:schemeClr val="tx1"/>
                </a:solidFill>
              </a:rPr>
              <a:t>1. </a:t>
            </a:r>
            <a:r>
              <a:rPr lang="uk-UA" sz="1600" dirty="0" err="1" smtClean="0">
                <a:solidFill>
                  <a:schemeClr val="tx1"/>
                </a:solidFill>
              </a:rPr>
              <a:t>Адмінбудівля</a:t>
            </a:r>
            <a:r>
              <a:rPr lang="uk-UA" sz="1600" dirty="0" smtClean="0">
                <a:solidFill>
                  <a:schemeClr val="tx1"/>
                </a:solidFill>
              </a:rPr>
              <a:t> </a:t>
            </a:r>
            <a:r>
              <a:rPr lang="uk-UA" sz="1600" dirty="0" err="1" smtClean="0">
                <a:solidFill>
                  <a:schemeClr val="tx1"/>
                </a:solidFill>
              </a:rPr>
              <a:t>Дубовиківської</a:t>
            </a:r>
            <a:r>
              <a:rPr lang="uk-UA" sz="1600" dirty="0" smtClean="0">
                <a:solidFill>
                  <a:schemeClr val="tx1"/>
                </a:solidFill>
              </a:rPr>
              <a:t> сільської ради – вул. Центральна, 2 с. Дубовики </a:t>
            </a:r>
            <a:r>
              <a:rPr lang="uk-UA" sz="1600" dirty="0" err="1" smtClean="0">
                <a:solidFill>
                  <a:schemeClr val="tx1"/>
                </a:solidFill>
              </a:rPr>
              <a:t>Синельниківського</a:t>
            </a:r>
            <a:r>
              <a:rPr lang="uk-UA" sz="1600" dirty="0" smtClean="0">
                <a:solidFill>
                  <a:schemeClr val="tx1"/>
                </a:solidFill>
              </a:rPr>
              <a:t> району Дніпропетровської області;</a:t>
            </a:r>
          </a:p>
          <a:p>
            <a:pPr algn="ctr">
              <a:spcBef>
                <a:spcPts val="0"/>
              </a:spcBef>
            </a:pPr>
            <a:r>
              <a:rPr lang="uk-UA" sz="1600" dirty="0">
                <a:solidFill>
                  <a:schemeClr val="tx1"/>
                </a:solidFill>
              </a:rPr>
              <a:t>2</a:t>
            </a:r>
            <a:r>
              <a:rPr lang="uk-UA" sz="1600" dirty="0" smtClean="0">
                <a:solidFill>
                  <a:schemeClr val="tx1"/>
                </a:solidFill>
              </a:rPr>
              <a:t>. </a:t>
            </a:r>
            <a:r>
              <a:rPr lang="uk-UA" sz="1600" dirty="0" err="1" smtClean="0">
                <a:solidFill>
                  <a:schemeClr val="tx1"/>
                </a:solidFill>
              </a:rPr>
              <a:t>Гришаївський</a:t>
            </a:r>
            <a:r>
              <a:rPr lang="uk-UA" sz="1600" dirty="0" smtClean="0">
                <a:solidFill>
                  <a:schemeClr val="tx1"/>
                </a:solidFill>
              </a:rPr>
              <a:t> сільський клуб </a:t>
            </a:r>
            <a:r>
              <a:rPr lang="uk-UA" sz="1600" dirty="0" err="1" smtClean="0">
                <a:solidFill>
                  <a:schemeClr val="tx1"/>
                </a:solidFill>
              </a:rPr>
              <a:t>Дубовиківської</a:t>
            </a:r>
            <a:r>
              <a:rPr lang="uk-UA" sz="1600" dirty="0" smtClean="0">
                <a:solidFill>
                  <a:schemeClr val="tx1"/>
                </a:solidFill>
              </a:rPr>
              <a:t> сільської ради – вул. Центральна, 26 с. </a:t>
            </a:r>
            <a:r>
              <a:rPr lang="uk-UA" sz="1600" dirty="0" err="1" smtClean="0">
                <a:solidFill>
                  <a:schemeClr val="tx1"/>
                </a:solidFill>
              </a:rPr>
              <a:t>Гришаї</a:t>
            </a:r>
            <a:r>
              <a:rPr lang="uk-UA" sz="1600" dirty="0" smtClean="0">
                <a:solidFill>
                  <a:schemeClr val="tx1"/>
                </a:solidFill>
              </a:rPr>
              <a:t> </a:t>
            </a:r>
            <a:r>
              <a:rPr lang="uk-UA" sz="1600" dirty="0" err="1" smtClean="0">
                <a:solidFill>
                  <a:schemeClr val="tx1"/>
                </a:solidFill>
              </a:rPr>
              <a:t>Синельниківського</a:t>
            </a:r>
            <a:r>
              <a:rPr lang="uk-UA" sz="1600" dirty="0" smtClean="0">
                <a:solidFill>
                  <a:schemeClr val="tx1"/>
                </a:solidFill>
              </a:rPr>
              <a:t> району Дніпропетровська область;</a:t>
            </a:r>
          </a:p>
          <a:p>
            <a:pPr algn="ctr">
              <a:spcBef>
                <a:spcPts val="0"/>
              </a:spcBef>
            </a:pPr>
            <a:r>
              <a:rPr lang="uk-UA" sz="1600" dirty="0">
                <a:solidFill>
                  <a:schemeClr val="tx1"/>
                </a:solidFill>
              </a:rPr>
              <a:t>3</a:t>
            </a:r>
            <a:r>
              <a:rPr lang="uk-UA" sz="1600" dirty="0" smtClean="0">
                <a:solidFill>
                  <a:schemeClr val="tx1"/>
                </a:solidFill>
              </a:rPr>
              <a:t>. </a:t>
            </a:r>
            <a:r>
              <a:rPr lang="uk-UA" sz="1600" dirty="0" err="1" smtClean="0">
                <a:solidFill>
                  <a:schemeClr val="tx1"/>
                </a:solidFill>
              </a:rPr>
              <a:t>Добровільський</a:t>
            </a:r>
            <a:r>
              <a:rPr lang="uk-UA" sz="1600" dirty="0" smtClean="0">
                <a:solidFill>
                  <a:schemeClr val="tx1"/>
                </a:solidFill>
              </a:rPr>
              <a:t> будинок культури </a:t>
            </a:r>
            <a:r>
              <a:rPr lang="uk-UA" sz="1600" dirty="0" err="1" smtClean="0">
                <a:solidFill>
                  <a:schemeClr val="tx1"/>
                </a:solidFill>
              </a:rPr>
              <a:t>Дубовиківської</a:t>
            </a:r>
            <a:r>
              <a:rPr lang="uk-UA" sz="1600" dirty="0" smtClean="0">
                <a:solidFill>
                  <a:schemeClr val="tx1"/>
                </a:solidFill>
              </a:rPr>
              <a:t> сільської ради – вул. Центральна, 40 </a:t>
            </a:r>
            <a:r>
              <a:rPr lang="uk-UA" sz="1600" dirty="0" err="1" smtClean="0">
                <a:solidFill>
                  <a:schemeClr val="tx1"/>
                </a:solidFill>
              </a:rPr>
              <a:t>Синельниківського</a:t>
            </a:r>
            <a:r>
              <a:rPr lang="uk-UA" sz="1600" dirty="0" smtClean="0">
                <a:solidFill>
                  <a:schemeClr val="tx1"/>
                </a:solidFill>
              </a:rPr>
              <a:t> району Дніпропетровської області;</a:t>
            </a:r>
          </a:p>
          <a:p>
            <a:pPr algn="ctr"/>
            <a:endParaRPr lang="uk-UA" sz="1600" dirty="0" smtClean="0">
              <a:solidFill>
                <a:schemeClr val="tx1"/>
              </a:solidFill>
            </a:endParaRPr>
          </a:p>
          <a:p>
            <a:pPr algn="ctr"/>
            <a:endParaRPr lang="uk-UA" sz="1600" dirty="0" smtClean="0">
              <a:solidFill>
                <a:schemeClr val="tx1"/>
              </a:solidFill>
            </a:endParaRPr>
          </a:p>
          <a:p>
            <a:pPr algn="ctr"/>
            <a:endParaRPr lang="uk-UA" sz="1600" dirty="0" smtClean="0">
              <a:solidFill>
                <a:schemeClr val="tx1"/>
              </a:solidFill>
            </a:endParaRPr>
          </a:p>
          <a:p>
            <a:pPr algn="ctr"/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01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/>
          </p:cNvSpPr>
          <p:nvPr/>
        </p:nvSpPr>
        <p:spPr>
          <a:xfrm>
            <a:off x="539552" y="404664"/>
            <a:ext cx="7992888" cy="568863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uk-UA" sz="1600" b="1" dirty="0" smtClean="0"/>
          </a:p>
          <a:p>
            <a:pPr marL="0" indent="0" algn="ctr">
              <a:buNone/>
            </a:pPr>
            <a:endParaRPr lang="uk-UA" sz="1600" b="1" dirty="0"/>
          </a:p>
          <a:p>
            <a:pPr marL="0" indent="0" algn="ctr">
              <a:spcBef>
                <a:spcPts val="0"/>
              </a:spcBef>
              <a:buNone/>
            </a:pPr>
            <a:r>
              <a:rPr lang="uk-UA" sz="1600" b="1" dirty="0"/>
              <a:t>4</a:t>
            </a:r>
            <a:r>
              <a:rPr lang="uk-UA" sz="1600" b="1" dirty="0" smtClean="0"/>
              <a:t>. </a:t>
            </a:r>
            <a:r>
              <a:rPr lang="uk-UA" sz="1600" b="1" dirty="0" err="1" smtClean="0"/>
              <a:t>Хуторо-Чаплинський</a:t>
            </a:r>
            <a:r>
              <a:rPr lang="uk-UA" sz="1600" b="1" dirty="0" smtClean="0"/>
              <a:t> сільський клуб – вул. Молодіжна, 7 с. </a:t>
            </a:r>
            <a:r>
              <a:rPr lang="uk-UA" sz="1600" b="1" dirty="0" err="1" smtClean="0"/>
              <a:t>Хуторо-</a:t>
            </a:r>
            <a:r>
              <a:rPr lang="uk-UA" sz="1600" b="1" dirty="0" smtClean="0"/>
              <a:t> Чаплине </a:t>
            </a:r>
            <a:r>
              <a:rPr lang="uk-UA" sz="1600" b="1" dirty="0" err="1" smtClean="0"/>
              <a:t>Синельниківського</a:t>
            </a:r>
            <a:r>
              <a:rPr lang="uk-UA" sz="1600" b="1" dirty="0" smtClean="0"/>
              <a:t> району Дніпропетровської області</a:t>
            </a:r>
            <a:r>
              <a:rPr lang="uk-UA" sz="1600" b="1" dirty="0" smtClean="0"/>
              <a:t>;</a:t>
            </a:r>
          </a:p>
          <a:p>
            <a:pPr marL="0" indent="0" algn="ctr">
              <a:spcBef>
                <a:spcPts val="0"/>
              </a:spcBef>
              <a:buNone/>
            </a:pPr>
            <a:endParaRPr lang="uk-UA" sz="1600" b="1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uk-UA" sz="1600" b="1" dirty="0"/>
              <a:t>5</a:t>
            </a:r>
            <a:r>
              <a:rPr lang="uk-UA" sz="1600" b="1" dirty="0" smtClean="0"/>
              <a:t>. </a:t>
            </a:r>
            <a:r>
              <a:rPr lang="uk-UA" sz="1600" b="1" dirty="0" smtClean="0"/>
              <a:t>Шевченківський сільський будинок культури </a:t>
            </a:r>
            <a:r>
              <a:rPr lang="uk-UA" sz="1600" b="1" dirty="0" err="1" smtClean="0"/>
              <a:t>Дубовиківської</a:t>
            </a:r>
            <a:r>
              <a:rPr lang="uk-UA" sz="1600" b="1" dirty="0" smtClean="0"/>
              <a:t> сільської ради – вул. Григорія </a:t>
            </a:r>
            <a:r>
              <a:rPr lang="uk-UA" sz="1600" b="1" dirty="0" err="1" smtClean="0"/>
              <a:t>Голондія</a:t>
            </a:r>
            <a:r>
              <a:rPr lang="uk-UA" sz="1600" b="1" dirty="0" smtClean="0"/>
              <a:t>, 53 с. Шевченкове </a:t>
            </a:r>
            <a:r>
              <a:rPr lang="uk-UA" sz="1600" b="1" dirty="0" err="1" smtClean="0"/>
              <a:t>Синельниківського</a:t>
            </a:r>
            <a:r>
              <a:rPr lang="uk-UA" sz="1600" b="1" dirty="0" smtClean="0"/>
              <a:t> району Дніпропетровської області</a:t>
            </a:r>
            <a:r>
              <a:rPr lang="uk-UA" sz="1600" b="1" dirty="0" smtClean="0"/>
              <a:t>;</a:t>
            </a:r>
          </a:p>
          <a:p>
            <a:pPr marL="0" indent="0" algn="ctr">
              <a:spcBef>
                <a:spcPts val="0"/>
              </a:spcBef>
              <a:buNone/>
            </a:pPr>
            <a:endParaRPr lang="uk-UA" sz="1600" b="1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uk-UA" sz="1600" b="1" dirty="0"/>
              <a:t>6</a:t>
            </a:r>
            <a:r>
              <a:rPr lang="uk-UA" sz="1600" b="1" dirty="0" smtClean="0"/>
              <a:t>. </a:t>
            </a:r>
            <a:r>
              <a:rPr lang="uk-UA" sz="1600" b="1" dirty="0" err="1" smtClean="0"/>
              <a:t>Зеленогайська</a:t>
            </a:r>
            <a:r>
              <a:rPr lang="uk-UA" sz="1600" b="1" dirty="0" smtClean="0"/>
              <a:t> сільська бібліотека </a:t>
            </a:r>
            <a:r>
              <a:rPr lang="uk-UA" sz="1600" b="1" dirty="0" err="1" smtClean="0"/>
              <a:t>Дубовиківської</a:t>
            </a:r>
            <a:r>
              <a:rPr lang="uk-UA" sz="1600" b="1" dirty="0" smtClean="0"/>
              <a:t> сільської ради – вул. Центральна, 9 с. Зелений Гай  </a:t>
            </a:r>
            <a:r>
              <a:rPr lang="uk-UA" sz="1600" b="1" dirty="0" err="1" smtClean="0"/>
              <a:t>Синельниківського</a:t>
            </a:r>
            <a:r>
              <a:rPr lang="uk-UA" sz="1600" b="1" dirty="0" smtClean="0"/>
              <a:t> району Дніпропетровської </a:t>
            </a:r>
            <a:r>
              <a:rPr lang="uk-UA" sz="1600" b="1" dirty="0" smtClean="0"/>
              <a:t>області;</a:t>
            </a:r>
          </a:p>
          <a:p>
            <a:pPr marL="0" indent="0" algn="ctr">
              <a:spcBef>
                <a:spcPts val="0"/>
              </a:spcBef>
              <a:buNone/>
            </a:pPr>
            <a:endParaRPr lang="uk-UA" sz="1600" b="1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uk-UA" sz="1600" b="1" dirty="0"/>
              <a:t>7</a:t>
            </a:r>
            <a:r>
              <a:rPr lang="uk-UA" sz="1600" b="1" dirty="0" smtClean="0"/>
              <a:t>. </a:t>
            </a:r>
            <a:r>
              <a:rPr lang="uk-UA" sz="1600" b="1" dirty="0" err="1" smtClean="0"/>
              <a:t>Адмінбудівля</a:t>
            </a:r>
            <a:r>
              <a:rPr lang="uk-UA" sz="1600" b="1" dirty="0" smtClean="0"/>
              <a:t> </a:t>
            </a:r>
            <a:r>
              <a:rPr lang="uk-UA" sz="1600" b="1" dirty="0" err="1" smtClean="0"/>
              <a:t>Зеленогайського</a:t>
            </a:r>
            <a:r>
              <a:rPr lang="uk-UA" sz="1600" b="1" dirty="0" smtClean="0"/>
              <a:t> </a:t>
            </a:r>
            <a:r>
              <a:rPr lang="uk-UA" sz="1600" b="1" dirty="0" err="1" smtClean="0"/>
              <a:t>старостинського</a:t>
            </a:r>
            <a:r>
              <a:rPr lang="uk-UA" sz="1600" b="1" dirty="0" smtClean="0"/>
              <a:t> округу </a:t>
            </a:r>
            <a:r>
              <a:rPr lang="uk-UA" sz="1600" b="1" dirty="0" err="1" smtClean="0"/>
              <a:t>Дубовиківської</a:t>
            </a:r>
            <a:r>
              <a:rPr lang="uk-UA" sz="1600" b="1" dirty="0" smtClean="0"/>
              <a:t> сільської ради – вул. Центральна, 9 с. Зелений Гай </a:t>
            </a:r>
            <a:r>
              <a:rPr lang="uk-UA" sz="1600" b="1" dirty="0" err="1" smtClean="0"/>
              <a:t>Синельниківського</a:t>
            </a:r>
            <a:r>
              <a:rPr lang="uk-UA" sz="1600" b="1" dirty="0" smtClean="0"/>
              <a:t> району Дніпропетровської області</a:t>
            </a:r>
            <a:r>
              <a:rPr lang="uk-UA" sz="1600" b="1" dirty="0" smtClean="0"/>
              <a:t>;</a:t>
            </a:r>
          </a:p>
          <a:p>
            <a:pPr marL="0" indent="0" algn="ctr">
              <a:spcBef>
                <a:spcPts val="0"/>
              </a:spcBef>
              <a:buNone/>
            </a:pPr>
            <a:endParaRPr lang="uk-UA" sz="1600" b="1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uk-UA" sz="1600" b="1" dirty="0"/>
              <a:t>8</a:t>
            </a:r>
            <a:r>
              <a:rPr lang="uk-UA" sz="1600" b="1" dirty="0" smtClean="0"/>
              <a:t>. </a:t>
            </a:r>
            <a:r>
              <a:rPr lang="uk-UA" sz="1600" b="1" dirty="0" err="1" smtClean="0"/>
              <a:t>Адмінбудівля</a:t>
            </a:r>
            <a:r>
              <a:rPr lang="uk-UA" sz="1600" b="1" dirty="0" smtClean="0"/>
              <a:t> Шевченківського </a:t>
            </a:r>
            <a:r>
              <a:rPr lang="uk-UA" sz="1600" b="1" dirty="0" err="1" smtClean="0"/>
              <a:t>старостинського</a:t>
            </a:r>
            <a:r>
              <a:rPr lang="uk-UA" sz="1600" b="1" dirty="0" smtClean="0"/>
              <a:t> округу  </a:t>
            </a:r>
            <a:r>
              <a:rPr lang="uk-UA" sz="1600" b="1" dirty="0" err="1" smtClean="0"/>
              <a:t>Дубовиківської</a:t>
            </a:r>
            <a:r>
              <a:rPr lang="uk-UA" sz="1600" b="1" dirty="0" smtClean="0"/>
              <a:t> сільської ради – вул. Григорія </a:t>
            </a:r>
            <a:r>
              <a:rPr lang="uk-UA" sz="1600" b="1" dirty="0" err="1" smtClean="0"/>
              <a:t>Голондія</a:t>
            </a:r>
            <a:r>
              <a:rPr lang="uk-UA" sz="1600" b="1" dirty="0" smtClean="0"/>
              <a:t>, 53 с. Шевченкове </a:t>
            </a:r>
            <a:r>
              <a:rPr lang="uk-UA" sz="1600" b="1" dirty="0" err="1" smtClean="0"/>
              <a:t>Синельниківський</a:t>
            </a:r>
            <a:r>
              <a:rPr lang="uk-UA" sz="1600" b="1" dirty="0" smtClean="0"/>
              <a:t> район Дніпропетровська область</a:t>
            </a:r>
            <a:r>
              <a:rPr lang="uk-UA" sz="1600" b="1" dirty="0" smtClean="0"/>
              <a:t>;</a:t>
            </a:r>
          </a:p>
          <a:p>
            <a:pPr marL="0" indent="0" algn="ctr">
              <a:spcBef>
                <a:spcPts val="0"/>
              </a:spcBef>
              <a:buNone/>
            </a:pPr>
            <a:endParaRPr lang="uk-UA" sz="1600" b="1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uk-UA" sz="1600" b="1" dirty="0"/>
              <a:t>9</a:t>
            </a:r>
            <a:r>
              <a:rPr lang="uk-UA" sz="1600" b="1" dirty="0" smtClean="0"/>
              <a:t>. </a:t>
            </a:r>
            <a:r>
              <a:rPr lang="uk-UA" sz="1600" b="1" dirty="0" err="1" smtClean="0"/>
              <a:t>Амінбудівля</a:t>
            </a:r>
            <a:r>
              <a:rPr lang="uk-UA" sz="1600" b="1" dirty="0" smtClean="0"/>
              <a:t> </a:t>
            </a:r>
            <a:r>
              <a:rPr lang="uk-UA" sz="1600" b="1" dirty="0" err="1" smtClean="0"/>
              <a:t>Добровільсього</a:t>
            </a:r>
            <a:r>
              <a:rPr lang="uk-UA" sz="1600" b="1" dirty="0" smtClean="0"/>
              <a:t> </a:t>
            </a:r>
            <a:r>
              <a:rPr lang="uk-UA" sz="1600" b="1" dirty="0" err="1" smtClean="0"/>
              <a:t>старостинського</a:t>
            </a:r>
            <a:r>
              <a:rPr lang="uk-UA" sz="1600" b="1" dirty="0" smtClean="0"/>
              <a:t> округу </a:t>
            </a:r>
            <a:r>
              <a:rPr lang="uk-UA" sz="1600" b="1" dirty="0" err="1" smtClean="0"/>
              <a:t>Дубовиківської</a:t>
            </a:r>
            <a:r>
              <a:rPr lang="uk-UA" sz="1600" b="1" dirty="0" smtClean="0"/>
              <a:t> сільської ради – вул. Центральна, 42 с. </a:t>
            </a:r>
            <a:r>
              <a:rPr lang="uk-UA" sz="1600" b="1" dirty="0" err="1" smtClean="0"/>
              <a:t>Добровілля</a:t>
            </a:r>
            <a:r>
              <a:rPr lang="uk-UA" sz="1600" b="1" dirty="0" smtClean="0"/>
              <a:t> </a:t>
            </a:r>
            <a:r>
              <a:rPr lang="uk-UA" sz="1600" b="1" dirty="0" err="1" smtClean="0"/>
              <a:t>Синельниківський</a:t>
            </a:r>
            <a:r>
              <a:rPr lang="uk-UA" sz="1600" b="1" dirty="0" smtClean="0"/>
              <a:t> район Дніпропетровська область;</a:t>
            </a:r>
          </a:p>
          <a:p>
            <a:pPr marL="0" indent="0" algn="ctr">
              <a:spcBef>
                <a:spcPts val="0"/>
              </a:spcBef>
              <a:buNone/>
            </a:pPr>
            <a:endParaRPr lang="uk-UA" sz="1600" b="1" dirty="0" smtClean="0"/>
          </a:p>
          <a:p>
            <a:pPr algn="ctr"/>
            <a:endParaRPr lang="uk-UA" sz="1600" b="1" dirty="0" smtClean="0"/>
          </a:p>
          <a:p>
            <a:pPr algn="ctr"/>
            <a:endParaRPr lang="uk-UA" sz="1600" b="1" dirty="0" smtClean="0"/>
          </a:p>
          <a:p>
            <a:pPr algn="ctr"/>
            <a:endParaRPr lang="uk-UA" sz="1600" dirty="0" smtClean="0"/>
          </a:p>
          <a:p>
            <a:pPr algn="ctr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74838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971600" y="260648"/>
            <a:ext cx="7992888" cy="6336704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uk-UA" sz="1600" b="1" u="sng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uk-UA" sz="2600" b="1" dirty="0" smtClean="0"/>
              <a:t>10. </a:t>
            </a:r>
            <a:r>
              <a:rPr lang="uk-UA" sz="2600" b="1" dirty="0" err="1" smtClean="0"/>
              <a:t>Адмінбудівля</a:t>
            </a:r>
            <a:r>
              <a:rPr lang="uk-UA" sz="2600" b="1" dirty="0" smtClean="0"/>
              <a:t> Миколаївського </a:t>
            </a:r>
            <a:r>
              <a:rPr lang="uk-UA" sz="2600" b="1" dirty="0" err="1" smtClean="0"/>
              <a:t>старостинського</a:t>
            </a:r>
            <a:r>
              <a:rPr lang="uk-UA" sz="2600" b="1" dirty="0" smtClean="0"/>
              <a:t> округу </a:t>
            </a:r>
            <a:r>
              <a:rPr lang="uk-UA" sz="2600" b="1" dirty="0" err="1" smtClean="0"/>
              <a:t>Дубовиківської</a:t>
            </a:r>
            <a:r>
              <a:rPr lang="uk-UA" sz="2600" b="1" dirty="0" smtClean="0"/>
              <a:t> сільської ради – вул. Центральна, 8 с. Миколаївка </a:t>
            </a:r>
            <a:r>
              <a:rPr lang="uk-UA" sz="2600" b="1" dirty="0" err="1" smtClean="0"/>
              <a:t>Синельниківського</a:t>
            </a:r>
            <a:r>
              <a:rPr lang="uk-UA" sz="2600" b="1" dirty="0" smtClean="0"/>
              <a:t> району Дніпропетровської області</a:t>
            </a:r>
            <a:r>
              <a:rPr lang="uk-UA" sz="2600" b="1" dirty="0" smtClean="0"/>
              <a:t>;</a:t>
            </a:r>
          </a:p>
          <a:p>
            <a:pPr marL="0" indent="0" algn="ctr">
              <a:spcBef>
                <a:spcPts val="0"/>
              </a:spcBef>
              <a:buNone/>
            </a:pPr>
            <a:endParaRPr lang="uk-UA" sz="2600" b="1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uk-UA" sz="2600" b="1" dirty="0" smtClean="0"/>
              <a:t>11. </a:t>
            </a:r>
            <a:r>
              <a:rPr lang="uk-UA" sz="2600" b="1" dirty="0" err="1" smtClean="0"/>
              <a:t>Адмінбудівля</a:t>
            </a:r>
            <a:r>
              <a:rPr lang="uk-UA" sz="2600" b="1" dirty="0" smtClean="0"/>
              <a:t> </a:t>
            </a:r>
            <a:r>
              <a:rPr lang="uk-UA" sz="2600" b="1" dirty="0" err="1" smtClean="0"/>
              <a:t>Чаплинського</a:t>
            </a:r>
            <a:r>
              <a:rPr lang="uk-UA" sz="2600" b="1" dirty="0" smtClean="0"/>
              <a:t> </a:t>
            </a:r>
            <a:r>
              <a:rPr lang="uk-UA" sz="2600" b="1" dirty="0" err="1" smtClean="0"/>
              <a:t>старостинського</a:t>
            </a:r>
            <a:r>
              <a:rPr lang="uk-UA" sz="2600" b="1" dirty="0" smtClean="0"/>
              <a:t> округу </a:t>
            </a:r>
            <a:r>
              <a:rPr lang="uk-UA" sz="2600" b="1" dirty="0" err="1" smtClean="0"/>
              <a:t>Дубовиківської</a:t>
            </a:r>
            <a:r>
              <a:rPr lang="uk-UA" sz="2600" b="1" dirty="0" smtClean="0"/>
              <a:t> сільської ради – вул. Центральна, 26 с-ще Чаплине </a:t>
            </a:r>
            <a:r>
              <a:rPr lang="uk-UA" sz="2600" b="1" dirty="0" err="1" smtClean="0"/>
              <a:t>Синельниківського</a:t>
            </a:r>
            <a:r>
              <a:rPr lang="uk-UA" sz="2600" b="1" dirty="0" smtClean="0"/>
              <a:t> району Дніпропетровської області</a:t>
            </a:r>
            <a:r>
              <a:rPr lang="uk-UA" sz="2600" b="1" dirty="0" smtClean="0"/>
              <a:t>;</a:t>
            </a:r>
          </a:p>
          <a:p>
            <a:pPr marL="0" indent="0" algn="ctr">
              <a:spcBef>
                <a:spcPts val="0"/>
              </a:spcBef>
              <a:buNone/>
            </a:pPr>
            <a:endParaRPr lang="uk-UA" sz="2600" b="1" dirty="0"/>
          </a:p>
          <a:p>
            <a:pPr marL="0" indent="0" algn="ctr">
              <a:spcBef>
                <a:spcPts val="0"/>
              </a:spcBef>
              <a:buNone/>
            </a:pPr>
            <a:r>
              <a:rPr lang="uk-UA" sz="2600" b="1" dirty="0" smtClean="0"/>
              <a:t>12. </a:t>
            </a:r>
            <a:r>
              <a:rPr lang="ru-RU" sz="2600" b="1" dirty="0" err="1">
                <a:cs typeface="Times New Roman" pitchFamily="18" charset="0"/>
              </a:rPr>
              <a:t>Дубовиківський</a:t>
            </a:r>
            <a:r>
              <a:rPr lang="ru-RU" sz="2600" b="1" dirty="0">
                <a:cs typeface="Times New Roman" pitchFamily="18" charset="0"/>
              </a:rPr>
              <a:t> </a:t>
            </a:r>
            <a:r>
              <a:rPr lang="ru-RU" sz="2600" b="1" dirty="0" err="1">
                <a:cs typeface="Times New Roman" pitchFamily="18" charset="0"/>
              </a:rPr>
              <a:t>ліцей</a:t>
            </a:r>
            <a:r>
              <a:rPr lang="ru-RU" sz="2600" b="1" dirty="0">
                <a:cs typeface="Times New Roman" pitchFamily="18" charset="0"/>
              </a:rPr>
              <a:t> </a:t>
            </a:r>
            <a:r>
              <a:rPr lang="ru-RU" sz="2600" b="1" dirty="0" err="1">
                <a:cs typeface="Times New Roman" pitchFamily="18" charset="0"/>
              </a:rPr>
              <a:t>Дубовиківської</a:t>
            </a:r>
            <a:r>
              <a:rPr lang="ru-RU" sz="2600" b="1" dirty="0">
                <a:cs typeface="Times New Roman" pitchFamily="18" charset="0"/>
              </a:rPr>
              <a:t> </a:t>
            </a:r>
            <a:r>
              <a:rPr lang="ru-RU" sz="2600" b="1" dirty="0" err="1">
                <a:cs typeface="Times New Roman" pitchFamily="18" charset="0"/>
              </a:rPr>
              <a:t>сільської</a:t>
            </a:r>
            <a:r>
              <a:rPr lang="ru-RU" sz="2600" b="1" dirty="0">
                <a:cs typeface="Times New Roman" pitchFamily="18" charset="0"/>
              </a:rPr>
              <a:t> ради </a:t>
            </a:r>
            <a:r>
              <a:rPr lang="ru-RU" sz="2600" b="1" dirty="0" err="1">
                <a:cs typeface="Times New Roman" pitchFamily="18" charset="0"/>
              </a:rPr>
              <a:t>Синельниківського</a:t>
            </a:r>
            <a:r>
              <a:rPr lang="ru-RU" sz="2600" b="1" dirty="0">
                <a:cs typeface="Times New Roman" pitchFamily="18" charset="0"/>
              </a:rPr>
              <a:t> району </a:t>
            </a:r>
            <a:r>
              <a:rPr lang="ru-RU" sz="2600" b="1" dirty="0" err="1">
                <a:cs typeface="Times New Roman" pitchFamily="18" charset="0"/>
              </a:rPr>
              <a:t>Дніпропетровської</a:t>
            </a:r>
            <a:r>
              <a:rPr lang="ru-RU" sz="2600" b="1" dirty="0">
                <a:cs typeface="Times New Roman" pitchFamily="18" charset="0"/>
              </a:rPr>
              <a:t> </a:t>
            </a:r>
            <a:r>
              <a:rPr lang="ru-RU" sz="2600" b="1" dirty="0" err="1" smtClean="0">
                <a:cs typeface="Times New Roman" pitchFamily="18" charset="0"/>
              </a:rPr>
              <a:t>області</a:t>
            </a:r>
            <a:r>
              <a:rPr lang="ru-RU" sz="2600" b="1" dirty="0" smtClean="0">
                <a:cs typeface="Times New Roman" pitchFamily="18" charset="0"/>
              </a:rPr>
              <a:t> – </a:t>
            </a:r>
            <a:r>
              <a:rPr lang="ru-RU" sz="2600" b="1" dirty="0" err="1" smtClean="0">
                <a:cs typeface="Times New Roman" pitchFamily="18" charset="0"/>
              </a:rPr>
              <a:t>вул</a:t>
            </a:r>
            <a:r>
              <a:rPr lang="ru-RU" sz="2600" b="1" dirty="0" smtClean="0">
                <a:cs typeface="Times New Roman" pitchFamily="18" charset="0"/>
              </a:rPr>
              <a:t>. Центральна, 49 с. Дубовики </a:t>
            </a:r>
            <a:r>
              <a:rPr lang="ru-RU" sz="2600" b="1" dirty="0" err="1" smtClean="0">
                <a:cs typeface="Times New Roman" pitchFamily="18" charset="0"/>
              </a:rPr>
              <a:t>Синельниківського</a:t>
            </a:r>
            <a:r>
              <a:rPr lang="ru-RU" sz="2600" b="1" dirty="0" smtClean="0">
                <a:cs typeface="Times New Roman" pitchFamily="18" charset="0"/>
              </a:rPr>
              <a:t> району </a:t>
            </a:r>
            <a:r>
              <a:rPr lang="ru-RU" sz="2600" b="1" dirty="0" err="1" smtClean="0">
                <a:cs typeface="Times New Roman" pitchFamily="18" charset="0"/>
              </a:rPr>
              <a:t>Дніпропетровської</a:t>
            </a:r>
            <a:r>
              <a:rPr lang="ru-RU" sz="2600" b="1" dirty="0" smtClean="0">
                <a:cs typeface="Times New Roman" pitchFamily="18" charset="0"/>
              </a:rPr>
              <a:t> </a:t>
            </a:r>
            <a:r>
              <a:rPr lang="ru-RU" sz="2600" b="1" dirty="0" err="1" smtClean="0">
                <a:cs typeface="Times New Roman" pitchFamily="18" charset="0"/>
              </a:rPr>
              <a:t>області</a:t>
            </a:r>
            <a:r>
              <a:rPr lang="ru-RU" sz="2600" b="1" dirty="0" smtClean="0">
                <a:cs typeface="Times New Roman" pitchFamily="18" charset="0"/>
              </a:rPr>
              <a:t>;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2600" b="1" dirty="0" smtClean="0"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2600" b="1" dirty="0" smtClean="0">
                <a:cs typeface="Times New Roman" pitchFamily="18" charset="0"/>
              </a:rPr>
              <a:t>13.</a:t>
            </a:r>
            <a:r>
              <a:rPr lang="ru-RU" sz="2600" dirty="0" smtClean="0"/>
              <a:t> </a:t>
            </a:r>
            <a:r>
              <a:rPr lang="ru-RU" sz="2600" b="1" dirty="0" err="1"/>
              <a:t>Добровільська</a:t>
            </a:r>
            <a:r>
              <a:rPr lang="ru-RU" sz="2600" b="1" dirty="0"/>
              <a:t> </a:t>
            </a:r>
            <a:r>
              <a:rPr lang="ru-RU" sz="2600" b="1" dirty="0" err="1"/>
              <a:t>гімназія</a:t>
            </a:r>
            <a:r>
              <a:rPr lang="ru-RU" sz="2600" b="1" dirty="0"/>
              <a:t> </a:t>
            </a:r>
            <a:r>
              <a:rPr lang="ru-RU" sz="2600" b="1" dirty="0" err="1"/>
              <a:t>Дубовиківської</a:t>
            </a:r>
            <a:r>
              <a:rPr lang="ru-RU" sz="2600" b="1" dirty="0"/>
              <a:t> </a:t>
            </a:r>
            <a:r>
              <a:rPr lang="ru-RU" sz="2600" b="1" dirty="0" err="1"/>
              <a:t>сільської</a:t>
            </a:r>
            <a:r>
              <a:rPr lang="ru-RU" sz="2600" b="1" dirty="0"/>
              <a:t> ради </a:t>
            </a:r>
            <a:r>
              <a:rPr lang="ru-RU" sz="2600" b="1" dirty="0" err="1"/>
              <a:t>Синельниківського</a:t>
            </a:r>
            <a:r>
              <a:rPr lang="ru-RU" sz="2600" b="1" dirty="0"/>
              <a:t> району </a:t>
            </a:r>
            <a:r>
              <a:rPr lang="ru-RU" sz="2600" b="1" dirty="0" err="1"/>
              <a:t>Дніпропетровської</a:t>
            </a:r>
            <a:r>
              <a:rPr lang="ru-RU" sz="2600" b="1" dirty="0"/>
              <a:t> </a:t>
            </a:r>
            <a:r>
              <a:rPr lang="ru-RU" sz="2600" b="1" dirty="0" err="1" smtClean="0"/>
              <a:t>області</a:t>
            </a:r>
            <a:r>
              <a:rPr lang="ru-RU" sz="2600" b="1" dirty="0" smtClean="0"/>
              <a:t> – </a:t>
            </a:r>
            <a:r>
              <a:rPr lang="ru-RU" sz="2600" b="1" dirty="0" err="1" smtClean="0"/>
              <a:t>вул</a:t>
            </a:r>
            <a:r>
              <a:rPr lang="ru-RU" sz="2600" b="1" dirty="0" smtClean="0"/>
              <a:t>. Центральна, 44 с. </a:t>
            </a:r>
            <a:r>
              <a:rPr lang="ru-RU" sz="2600" b="1" dirty="0" err="1" smtClean="0"/>
              <a:t>Добровілля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Синельниківського</a:t>
            </a:r>
            <a:r>
              <a:rPr lang="ru-RU" sz="2600" b="1" dirty="0" smtClean="0"/>
              <a:t> району </a:t>
            </a:r>
            <a:r>
              <a:rPr lang="ru-RU" sz="2600" b="1" dirty="0" err="1" smtClean="0"/>
              <a:t>Дніпропетровської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області</a:t>
            </a:r>
            <a:r>
              <a:rPr lang="ru-RU" sz="2600" b="1" dirty="0" smtClean="0"/>
              <a:t>;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2600" b="1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uk-UA" sz="2600" b="1" dirty="0" smtClean="0">
                <a:cs typeface="Times New Roman" pitchFamily="18" charset="0"/>
              </a:rPr>
              <a:t>14. </a:t>
            </a:r>
            <a:r>
              <a:rPr lang="ru-RU" sz="2600" b="1" dirty="0" err="1"/>
              <a:t>Комунальний</a:t>
            </a:r>
            <a:r>
              <a:rPr lang="ru-RU" sz="2600" b="1" dirty="0"/>
              <a:t> </a:t>
            </a:r>
            <a:r>
              <a:rPr lang="ru-RU" sz="2600" b="1" dirty="0" smtClean="0"/>
              <a:t>заклад "</a:t>
            </a:r>
            <a:r>
              <a:rPr lang="ru-RU" sz="2600" b="1" dirty="0" err="1"/>
              <a:t>Зеленогайська</a:t>
            </a:r>
            <a:r>
              <a:rPr lang="ru-RU" sz="2600" b="1" dirty="0"/>
              <a:t> </a:t>
            </a:r>
            <a:r>
              <a:rPr lang="ru-RU" sz="2600" b="1" dirty="0" err="1"/>
              <a:t>середня</a:t>
            </a:r>
            <a:r>
              <a:rPr lang="ru-RU" sz="2600" b="1" dirty="0"/>
              <a:t> </a:t>
            </a:r>
            <a:r>
              <a:rPr lang="ru-RU" sz="2600" b="1" dirty="0" err="1"/>
              <a:t>загальноосвітня</a:t>
            </a:r>
            <a:r>
              <a:rPr lang="ru-RU" sz="2600" b="1" dirty="0"/>
              <a:t> школа І-ІІІ </a:t>
            </a:r>
            <a:r>
              <a:rPr lang="ru-RU" sz="2600" b="1" dirty="0" err="1"/>
              <a:t>ступенів</a:t>
            </a:r>
            <a:r>
              <a:rPr lang="ru-RU" sz="2600" b="1" dirty="0"/>
              <a:t> з </a:t>
            </a:r>
            <a:r>
              <a:rPr lang="ru-RU" sz="2600" b="1" dirty="0" err="1"/>
              <a:t>дошкільним</a:t>
            </a:r>
            <a:r>
              <a:rPr lang="ru-RU" sz="2600" b="1" dirty="0"/>
              <a:t> </a:t>
            </a:r>
            <a:r>
              <a:rPr lang="ru-RU" sz="2600" b="1" dirty="0" err="1"/>
              <a:t>відділенням</a:t>
            </a:r>
            <a:r>
              <a:rPr lang="ru-RU" sz="2600" b="1" dirty="0"/>
              <a:t> </a:t>
            </a:r>
            <a:r>
              <a:rPr lang="ru-RU" sz="2600" b="1" dirty="0" err="1"/>
              <a:t>Дубовиківської</a:t>
            </a:r>
            <a:r>
              <a:rPr lang="ru-RU" sz="2600" b="1" dirty="0"/>
              <a:t> </a:t>
            </a:r>
            <a:r>
              <a:rPr lang="ru-RU" sz="2600" b="1" dirty="0" err="1"/>
              <a:t>сільської</a:t>
            </a:r>
            <a:r>
              <a:rPr lang="ru-RU" sz="2600" b="1" dirty="0"/>
              <a:t> ради </a:t>
            </a:r>
            <a:r>
              <a:rPr lang="ru-RU" sz="2600" b="1" dirty="0" err="1"/>
              <a:t>Дніпропетровської</a:t>
            </a:r>
            <a:r>
              <a:rPr lang="ru-RU" sz="2600" b="1" dirty="0"/>
              <a:t> </a:t>
            </a:r>
            <a:r>
              <a:rPr lang="ru-RU" sz="2600" b="1" dirty="0" err="1" smtClean="0"/>
              <a:t>області</a:t>
            </a:r>
            <a:r>
              <a:rPr lang="ru-RU" sz="2600" b="1" dirty="0" smtClean="0"/>
              <a:t>« - </a:t>
            </a:r>
            <a:r>
              <a:rPr lang="ru-RU" sz="2600" b="1" dirty="0" err="1" smtClean="0"/>
              <a:t>вул</a:t>
            </a:r>
            <a:r>
              <a:rPr lang="ru-RU" sz="2600" b="1" dirty="0" smtClean="0"/>
              <a:t>. </a:t>
            </a:r>
            <a:r>
              <a:rPr lang="ru-RU" sz="2600" b="1" dirty="0" err="1" smtClean="0"/>
              <a:t>Шкільна</a:t>
            </a:r>
            <a:r>
              <a:rPr lang="ru-RU" sz="2600" b="1" dirty="0" smtClean="0"/>
              <a:t>, 4 с. </a:t>
            </a:r>
            <a:r>
              <a:rPr lang="ru-RU" sz="2600" b="1" dirty="0" err="1" smtClean="0"/>
              <a:t>Зелений</a:t>
            </a:r>
            <a:r>
              <a:rPr lang="ru-RU" sz="2600" b="1" dirty="0" smtClean="0"/>
              <a:t> Гай </a:t>
            </a:r>
            <a:r>
              <a:rPr lang="ru-RU" sz="2600" b="1" dirty="0" err="1" smtClean="0"/>
              <a:t>Синельниківського</a:t>
            </a:r>
            <a:r>
              <a:rPr lang="ru-RU" sz="2600" b="1" dirty="0" smtClean="0"/>
              <a:t> району </a:t>
            </a:r>
            <a:r>
              <a:rPr lang="ru-RU" sz="2600" b="1" dirty="0" err="1" smtClean="0"/>
              <a:t>Дніпропетровської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області</a:t>
            </a:r>
            <a:r>
              <a:rPr lang="ru-RU" sz="2600" b="1" dirty="0" smtClean="0"/>
              <a:t>;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2600" b="1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uk-UA" sz="2600" b="1" dirty="0" smtClean="0">
                <a:cs typeface="Times New Roman" pitchFamily="18" charset="0"/>
              </a:rPr>
              <a:t>15.</a:t>
            </a:r>
            <a:r>
              <a:rPr lang="ru-RU" sz="2600" dirty="0" smtClean="0"/>
              <a:t> </a:t>
            </a:r>
            <a:r>
              <a:rPr lang="ru-RU" sz="2600" b="1" dirty="0" err="1"/>
              <a:t>Чаплинський</a:t>
            </a:r>
            <a:r>
              <a:rPr lang="ru-RU" sz="2600" b="1" dirty="0"/>
              <a:t> </a:t>
            </a:r>
            <a:r>
              <a:rPr lang="ru-RU" sz="2600" b="1" dirty="0" err="1"/>
              <a:t>ліцей</a:t>
            </a:r>
            <a:r>
              <a:rPr lang="ru-RU" sz="2600" b="1" dirty="0"/>
              <a:t> </a:t>
            </a:r>
            <a:r>
              <a:rPr lang="ru-RU" sz="2600" b="1" dirty="0" err="1"/>
              <a:t>Дубовиківської</a:t>
            </a:r>
            <a:r>
              <a:rPr lang="ru-RU" sz="2600" b="1" dirty="0"/>
              <a:t> </a:t>
            </a:r>
            <a:r>
              <a:rPr lang="ru-RU" sz="2600" b="1" dirty="0" err="1"/>
              <a:t>сільської</a:t>
            </a:r>
            <a:r>
              <a:rPr lang="ru-RU" sz="2600" b="1" dirty="0"/>
              <a:t> ради </a:t>
            </a:r>
            <a:r>
              <a:rPr lang="ru-RU" sz="2600" b="1" dirty="0" err="1"/>
              <a:t>Синельниківського</a:t>
            </a:r>
            <a:r>
              <a:rPr lang="ru-RU" sz="2600" b="1" dirty="0"/>
              <a:t> району </a:t>
            </a:r>
            <a:r>
              <a:rPr lang="ru-RU" sz="2600" b="1" dirty="0" err="1"/>
              <a:t>Дніпропетровської</a:t>
            </a:r>
            <a:r>
              <a:rPr lang="ru-RU" sz="2600" b="1" dirty="0"/>
              <a:t> </a:t>
            </a:r>
            <a:r>
              <a:rPr lang="ru-RU" sz="2600" b="1" dirty="0" err="1" smtClean="0"/>
              <a:t>області</a:t>
            </a:r>
            <a:r>
              <a:rPr lang="ru-RU" sz="2600" b="1" dirty="0" smtClean="0"/>
              <a:t> – </a:t>
            </a:r>
            <a:r>
              <a:rPr lang="ru-RU" sz="2600" b="1" dirty="0" err="1" smtClean="0"/>
              <a:t>вул</a:t>
            </a:r>
            <a:r>
              <a:rPr lang="ru-RU" sz="2600" b="1" dirty="0" smtClean="0"/>
              <a:t>. </a:t>
            </a:r>
            <a:r>
              <a:rPr lang="ru-RU" sz="2600" b="1" dirty="0" err="1" smtClean="0"/>
              <a:t>Західна</a:t>
            </a:r>
            <a:r>
              <a:rPr lang="ru-RU" sz="2600" b="1" dirty="0" smtClean="0"/>
              <a:t>, 20 с-</a:t>
            </a:r>
            <a:r>
              <a:rPr lang="ru-RU" sz="2600" b="1" dirty="0" err="1" smtClean="0"/>
              <a:t>ще</a:t>
            </a:r>
            <a:r>
              <a:rPr lang="ru-RU" sz="2600" b="1" dirty="0" smtClean="0"/>
              <a:t>  Чаплине </a:t>
            </a:r>
            <a:r>
              <a:rPr lang="ru-RU" sz="2600" b="1" dirty="0" err="1" smtClean="0"/>
              <a:t>Синельниківського</a:t>
            </a:r>
            <a:r>
              <a:rPr lang="ru-RU" sz="2600" b="1" dirty="0" smtClean="0"/>
              <a:t> району </a:t>
            </a:r>
            <a:r>
              <a:rPr lang="ru-RU" sz="2600" b="1" dirty="0" err="1" smtClean="0"/>
              <a:t>Дніпропетровської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області</a:t>
            </a:r>
            <a:r>
              <a:rPr lang="ru-RU" sz="2600" b="1" dirty="0" smtClean="0"/>
              <a:t>;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2600" b="1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uk-UA" sz="2600" b="1" dirty="0" smtClean="0">
                <a:cs typeface="Times New Roman" pitchFamily="18" charset="0"/>
              </a:rPr>
              <a:t>16. </a:t>
            </a:r>
            <a:r>
              <a:rPr lang="ru-RU" sz="2600" b="1" dirty="0" err="1"/>
              <a:t>Чаплинська</a:t>
            </a:r>
            <a:r>
              <a:rPr lang="ru-RU" sz="2600" b="1" dirty="0"/>
              <a:t> </a:t>
            </a:r>
            <a:r>
              <a:rPr lang="ru-RU" sz="2600" b="1" dirty="0" err="1"/>
              <a:t>філія</a:t>
            </a:r>
            <a:r>
              <a:rPr lang="ru-RU" sz="2600" b="1" dirty="0"/>
              <a:t> </a:t>
            </a:r>
            <a:r>
              <a:rPr lang="ru-RU" sz="2600" b="1" dirty="0" err="1"/>
              <a:t>Чаплинського</a:t>
            </a:r>
            <a:r>
              <a:rPr lang="ru-RU" sz="2600" b="1" dirty="0"/>
              <a:t> </a:t>
            </a:r>
            <a:r>
              <a:rPr lang="ru-RU" sz="2600" b="1" dirty="0" err="1"/>
              <a:t>ліцею</a:t>
            </a:r>
            <a:r>
              <a:rPr lang="ru-RU" sz="2600" b="1" dirty="0"/>
              <a:t> </a:t>
            </a:r>
            <a:r>
              <a:rPr lang="ru-RU" sz="2600" b="1" dirty="0" err="1"/>
              <a:t>Дубовиківської</a:t>
            </a:r>
            <a:r>
              <a:rPr lang="ru-RU" sz="2600" b="1" dirty="0"/>
              <a:t> </a:t>
            </a:r>
            <a:r>
              <a:rPr lang="ru-RU" sz="2600" b="1" dirty="0" err="1"/>
              <a:t>сільської</a:t>
            </a:r>
            <a:r>
              <a:rPr lang="ru-RU" sz="2600" b="1" dirty="0"/>
              <a:t> ради </a:t>
            </a:r>
            <a:r>
              <a:rPr lang="ru-RU" sz="2600" b="1" dirty="0" err="1"/>
              <a:t>Синельниківського</a:t>
            </a:r>
            <a:r>
              <a:rPr lang="ru-RU" sz="2600" b="1" dirty="0"/>
              <a:t> району </a:t>
            </a:r>
            <a:r>
              <a:rPr lang="ru-RU" sz="2600" b="1" dirty="0" err="1"/>
              <a:t>Дніпропетровської</a:t>
            </a:r>
            <a:r>
              <a:rPr lang="ru-RU" sz="2600" b="1" dirty="0"/>
              <a:t> </a:t>
            </a:r>
            <a:r>
              <a:rPr lang="ru-RU" sz="2600" b="1" dirty="0" err="1" smtClean="0"/>
              <a:t>області</a:t>
            </a:r>
            <a:r>
              <a:rPr lang="ru-RU" sz="2600" b="1" dirty="0" smtClean="0"/>
              <a:t> – </a:t>
            </a:r>
            <a:r>
              <a:rPr lang="ru-RU" sz="2600" b="1" dirty="0" err="1" smtClean="0"/>
              <a:t>вул</a:t>
            </a:r>
            <a:r>
              <a:rPr lang="ru-RU" sz="2600" b="1" dirty="0" smtClean="0"/>
              <a:t>. </a:t>
            </a:r>
            <a:r>
              <a:rPr lang="ru-RU" sz="2600" b="1" dirty="0" err="1" smtClean="0"/>
              <a:t>Північна</a:t>
            </a:r>
            <a:r>
              <a:rPr lang="ru-RU" sz="2600" b="1" dirty="0" smtClean="0"/>
              <a:t>, 30 с-</a:t>
            </a:r>
            <a:r>
              <a:rPr lang="ru-RU" sz="2600" b="1" dirty="0" err="1" smtClean="0"/>
              <a:t>ще</a:t>
            </a:r>
            <a:r>
              <a:rPr lang="ru-RU" sz="2600" b="1" dirty="0" smtClean="0"/>
              <a:t> Чаплине </a:t>
            </a:r>
            <a:r>
              <a:rPr lang="ru-RU" sz="2600" b="1" dirty="0" err="1" smtClean="0"/>
              <a:t>Синельниківського</a:t>
            </a:r>
            <a:r>
              <a:rPr lang="ru-RU" sz="2600" b="1" dirty="0" smtClean="0"/>
              <a:t> району </a:t>
            </a:r>
            <a:r>
              <a:rPr lang="ru-RU" sz="2600" b="1" dirty="0" err="1" smtClean="0"/>
              <a:t>Дніпропетровської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області</a:t>
            </a:r>
            <a:r>
              <a:rPr lang="ru-RU" sz="2600" b="1" dirty="0" smtClean="0"/>
              <a:t>;</a:t>
            </a:r>
          </a:p>
          <a:p>
            <a:pPr marL="0" indent="0" algn="ctr">
              <a:spcBef>
                <a:spcPts val="0"/>
              </a:spcBef>
              <a:buNone/>
            </a:pPr>
            <a:endParaRPr lang="uk-UA" sz="2600" b="1" dirty="0" smtClean="0"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uk-UA" sz="2600" b="1" dirty="0" smtClean="0"/>
              <a:t>17</a:t>
            </a:r>
            <a:r>
              <a:rPr lang="uk-UA" sz="2600" dirty="0" smtClean="0"/>
              <a:t>.</a:t>
            </a:r>
            <a:r>
              <a:rPr lang="ru-RU" sz="2600" dirty="0" smtClean="0"/>
              <a:t> </a:t>
            </a:r>
            <a:r>
              <a:rPr lang="ru-RU" sz="2600" b="1" dirty="0" err="1"/>
              <a:t>Комунальний</a:t>
            </a:r>
            <a:r>
              <a:rPr lang="ru-RU" sz="2600" b="1" dirty="0"/>
              <a:t> заклад "</a:t>
            </a:r>
            <a:r>
              <a:rPr lang="ru-RU" sz="2600" b="1" dirty="0" err="1"/>
              <a:t>Шевченківський</a:t>
            </a:r>
            <a:r>
              <a:rPr lang="ru-RU" sz="2600" b="1" dirty="0"/>
              <a:t> </a:t>
            </a:r>
            <a:r>
              <a:rPr lang="ru-RU" sz="2600" b="1" dirty="0" err="1"/>
              <a:t>навчально-виховний</a:t>
            </a:r>
            <a:r>
              <a:rPr lang="ru-RU" sz="2600" b="1" dirty="0"/>
              <a:t> комплекс "</a:t>
            </a:r>
            <a:r>
              <a:rPr lang="ru-RU" sz="2600" b="1" dirty="0" err="1"/>
              <a:t>загальноосвітній</a:t>
            </a:r>
            <a:r>
              <a:rPr lang="ru-RU" sz="2600" b="1" dirty="0"/>
              <a:t> </a:t>
            </a:r>
            <a:r>
              <a:rPr lang="ru-RU" sz="2600" b="1" dirty="0" err="1"/>
              <a:t>навчальний</a:t>
            </a:r>
            <a:r>
              <a:rPr lang="ru-RU" sz="2600" b="1" dirty="0"/>
              <a:t> заклад - </a:t>
            </a:r>
            <a:r>
              <a:rPr lang="ru-RU" sz="2600" b="1" dirty="0" err="1"/>
              <a:t>дошкільний</a:t>
            </a:r>
            <a:r>
              <a:rPr lang="ru-RU" sz="2600" b="1" dirty="0"/>
              <a:t> </a:t>
            </a:r>
            <a:r>
              <a:rPr lang="ru-RU" sz="2600" b="1" dirty="0" err="1"/>
              <a:t>навчальний</a:t>
            </a:r>
            <a:r>
              <a:rPr lang="ru-RU" sz="2600" b="1" dirty="0"/>
              <a:t> заклад" </a:t>
            </a:r>
            <a:r>
              <a:rPr lang="ru-RU" sz="2600" b="1" dirty="0" err="1"/>
              <a:t>Дубовиківської</a:t>
            </a:r>
            <a:r>
              <a:rPr lang="ru-RU" sz="2600" b="1" dirty="0"/>
              <a:t> </a:t>
            </a:r>
            <a:r>
              <a:rPr lang="ru-RU" sz="2600" b="1" dirty="0" err="1"/>
              <a:t>сільської</a:t>
            </a:r>
            <a:r>
              <a:rPr lang="ru-RU" sz="2600" b="1" dirty="0"/>
              <a:t> ради </a:t>
            </a:r>
            <a:r>
              <a:rPr lang="ru-RU" sz="2600" b="1" dirty="0" err="1"/>
              <a:t>Дніпропетровської</a:t>
            </a:r>
            <a:r>
              <a:rPr lang="ru-RU" sz="2600" b="1" dirty="0"/>
              <a:t> </a:t>
            </a:r>
            <a:r>
              <a:rPr lang="ru-RU" sz="2600" b="1" dirty="0" err="1" smtClean="0"/>
              <a:t>області</a:t>
            </a:r>
            <a:r>
              <a:rPr lang="ru-RU" sz="2600" b="1" dirty="0" smtClean="0"/>
              <a:t>« – </a:t>
            </a:r>
            <a:r>
              <a:rPr lang="ru-RU" sz="2600" b="1" dirty="0" err="1" smtClean="0"/>
              <a:t>вул</a:t>
            </a:r>
            <a:r>
              <a:rPr lang="ru-RU" sz="2600" b="1" dirty="0" smtClean="0"/>
              <a:t>. </a:t>
            </a:r>
            <a:r>
              <a:rPr lang="ru-RU" sz="2600" b="1" dirty="0" err="1" smtClean="0"/>
              <a:t>Григорія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Голондія</a:t>
            </a:r>
            <a:r>
              <a:rPr lang="ru-RU" sz="2600" b="1" dirty="0" smtClean="0"/>
              <a:t>, 55 с. Шевченкове </a:t>
            </a:r>
            <a:r>
              <a:rPr lang="ru-RU" sz="2600" b="1" dirty="0" err="1" smtClean="0"/>
              <a:t>Синельниківського</a:t>
            </a:r>
            <a:r>
              <a:rPr lang="ru-RU" sz="2600" b="1" dirty="0" smtClean="0"/>
              <a:t> району </a:t>
            </a:r>
            <a:r>
              <a:rPr lang="ru-RU" sz="2600" b="1" dirty="0" err="1" smtClean="0"/>
              <a:t>Дніпропетровської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області</a:t>
            </a:r>
            <a:r>
              <a:rPr lang="ru-RU" sz="2600" b="1" dirty="0" smtClean="0"/>
              <a:t>.</a:t>
            </a:r>
            <a:endParaRPr lang="uk-UA" sz="2600" b="1" dirty="0" smtClean="0"/>
          </a:p>
          <a:p>
            <a:pPr algn="ctr"/>
            <a:endParaRPr lang="uk-UA" sz="1500" dirty="0" smtClean="0"/>
          </a:p>
          <a:p>
            <a:pPr algn="ctr"/>
            <a:endParaRPr lang="uk-UA" sz="1500" b="1" dirty="0" smtClean="0"/>
          </a:p>
          <a:p>
            <a:pPr algn="ctr"/>
            <a:endParaRPr lang="uk-UA" sz="1600" dirty="0" smtClean="0"/>
          </a:p>
          <a:p>
            <a:pPr algn="ctr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2976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189</TotalTime>
  <Words>465</Words>
  <Application>Microsoft Office PowerPoint</Application>
  <PresentationFormat>Экран (4:3)</PresentationFormat>
  <Paragraphs>42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Эркер</vt:lpstr>
      <vt:lpstr>СТВОРЕННЯ ЦИФРОВОЇ ТРАНСФОРМАЦІЇ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СТВОРЕННЯ ЦИФРОВОЇ ТРАНСФОРМАЦІЇ</dc:title>
  <dc:creator>user</dc:creator>
  <cp:lastModifiedBy>user</cp:lastModifiedBy>
  <cp:revision>17</cp:revision>
  <dcterms:created xsi:type="dcterms:W3CDTF">2025-01-08T07:09:08Z</dcterms:created>
  <dcterms:modified xsi:type="dcterms:W3CDTF">2025-01-20T07:44:42Z</dcterms:modified>
</cp:coreProperties>
</file>